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09%20-%20Ex.%201,%20p.%2071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1.avatars.mds.yandex.net/get-entity_search/28699/3969059/SUx1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1.avatars.mds.yandex.net/get-entity_search/28699/3969059/SUx1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1.avatars.mds.yandex.net/get-entity_search/28699/3969059/SUx1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1.avatars.mds.yandex.net/get-entity_search/28699/3969059/SUx1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1.avatars.mds.yandex.net/get-entity_search/28699/3969059/SUx1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https://im0-tub-ru.yandex.net/i?id=853b38c835df316a015e8eee2f3ebf50&amp;n=33&amp;h=190&amp;w=2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Furry friends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-What is the animal in the picture?</a:t>
            </a:r>
            <a:br>
              <a:rPr lang="en-US" dirty="0" smtClean="0"/>
            </a:br>
            <a:r>
              <a:rPr lang="en-US" dirty="0" smtClean="0"/>
              <a:t>-Where does it live?</a:t>
            </a:r>
            <a:br>
              <a:rPr lang="en-US" dirty="0" smtClean="0"/>
            </a:br>
            <a:r>
              <a:rPr lang="en-US" dirty="0" smtClean="0"/>
              <a:t>-What does it eat and drink?</a:t>
            </a:r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cute - </a:t>
            </a:r>
            <a:r>
              <a:rPr lang="ru-RU" dirty="0" smtClean="0"/>
              <a:t>милый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soft</a:t>
            </a:r>
            <a:r>
              <a:rPr lang="ru-RU" dirty="0" smtClean="0"/>
              <a:t> - мягкий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marsupial mammals</a:t>
            </a:r>
            <a:r>
              <a:rPr lang="ru-RU" dirty="0" smtClean="0"/>
              <a:t> – сумчатые млекопитающие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liquid</a:t>
            </a:r>
            <a:r>
              <a:rPr lang="ru-RU" dirty="0" smtClean="0"/>
              <a:t> - жидкость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eucalyptus leaves</a:t>
            </a:r>
            <a:r>
              <a:rPr lang="ru-RU" dirty="0" smtClean="0"/>
              <a:t> – эвкалиптовые листья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sharp claws</a:t>
            </a:r>
            <a:r>
              <a:rPr lang="ru-RU" dirty="0" smtClean="0"/>
              <a:t> – острые когти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1.avatars.mds.yandex.net/get-entity_search/28699/3969059/SUx1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1.avatars.mds.yandex.net/get-entity_search/28699/3969059/SUx1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1.avatars.mds.yandex.net/get-entity_search/28699/3969059/SUx1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1.avatars.mds.yandex.net/get-entity_search/28699/3969059/SUx1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1.avatars.mds.yandex.net/get-entity_search/28699/3969059/SUx1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https://im0-tub-ru.yandex.net/i?id=853b38c835df316a015e8eee2f3ebf50&amp;n=33&amp;h=190&amp;w=2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4143404" cy="45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your books at p. 71</a:t>
            </a:r>
            <a:endParaRPr lang="ru-RU" dirty="0"/>
          </a:p>
        </p:txBody>
      </p:sp>
      <p:sp>
        <p:nvSpPr>
          <p:cNvPr id="16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-What is the animal in the picture?</a:t>
            </a:r>
            <a:br>
              <a:rPr lang="en-US" dirty="0" smtClean="0"/>
            </a:br>
            <a:r>
              <a:rPr lang="en-US" dirty="0" smtClean="0"/>
              <a:t>-Where does it live?</a:t>
            </a:r>
            <a:br>
              <a:rPr lang="en-US" dirty="0" smtClean="0"/>
            </a:br>
            <a:r>
              <a:rPr lang="en-US" dirty="0" smtClean="0"/>
              <a:t>-What does it eat and drink?</a:t>
            </a:r>
            <a:endParaRPr lang="ru-RU" dirty="0"/>
          </a:p>
        </p:txBody>
      </p:sp>
      <p:pic>
        <p:nvPicPr>
          <p:cNvPr id="17" name="09 - Ex. 1, p. 71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15140" y="450057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3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35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-214346" y="3429000"/>
            <a:ext cx="6500858" cy="17859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Fact file: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1.Face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2.Body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3.Co lour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4.Home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5.Food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Koalas have got big round ears and a black nose.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They have got grey fur.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They live in trees.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D. They eat eucalyptus leaves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 They have got short, strong arms and legs.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3429000"/>
          <a:ext cx="11263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6263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857232"/>
            <a:ext cx="4143404" cy="45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Lion                                        Bear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32147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00430" y="2143116"/>
            <a:ext cx="25003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Fact file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Face: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Body: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Home: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Food: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3786214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72</Words>
  <PresentationFormat>Экран (4:3)</PresentationFormat>
  <Paragraphs>23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Furry friends</vt:lpstr>
      <vt:lpstr>            cute - милый soft - мягкий marsupial mammals – сумчатые млекопитающие liquid - жидкость eucalyptus leaves – эвкалиптовые листья sharp claws – острые когти      </vt:lpstr>
      <vt:lpstr>Open your books at p. 71</vt:lpstr>
      <vt:lpstr>Слайд 4</vt:lpstr>
      <vt:lpstr>       </vt:lpstr>
      <vt:lpstr>Lion                                        Bear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43</cp:revision>
  <dcterms:modified xsi:type="dcterms:W3CDTF">2016-01-21T17:47:42Z</dcterms:modified>
</cp:coreProperties>
</file>